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81" r:id="rId6"/>
    <p:sldId id="261" r:id="rId7"/>
    <p:sldId id="262" r:id="rId8"/>
    <p:sldId id="284" r:id="rId9"/>
    <p:sldId id="263" r:id="rId10"/>
    <p:sldId id="285" r:id="rId11"/>
    <p:sldId id="274" r:id="rId12"/>
    <p:sldId id="264" r:id="rId13"/>
    <p:sldId id="276" r:id="rId14"/>
    <p:sldId id="275" r:id="rId15"/>
    <p:sldId id="278" r:id="rId16"/>
    <p:sldId id="277" r:id="rId17"/>
    <p:sldId id="279" r:id="rId18"/>
    <p:sldId id="282" r:id="rId19"/>
    <p:sldId id="286" r:id="rId20"/>
    <p:sldId id="283" r:id="rId21"/>
    <p:sldId id="265" r:id="rId22"/>
    <p:sldId id="266" r:id="rId23"/>
  </p:sldIdLst>
  <p:sldSz cx="9144000" cy="5143500" type="screen16x9"/>
  <p:notesSz cx="6858000" cy="9144000"/>
  <p:embeddedFontLst>
    <p:embeddedFont>
      <p:font typeface="Roboto" pitchFamily="2" charset="0"/>
      <p:regular r:id="rId25"/>
      <p:bold r:id="rId26"/>
      <p: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227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3A2926B-BBD1-4D76-BD43-8DFE8170059A}">
  <a:tblStyle styleId="{E3A2926B-BBD1-4D76-BD43-8DFE817005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474" y="726"/>
      </p:cViewPr>
      <p:guideLst>
        <p:guide pos="5533"/>
        <p:guide pos="227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970186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25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3462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98075b25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98075b25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615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98075b25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98075b25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9451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98075b25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98075b25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8401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98075b25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98075b25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6217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98075b25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98075b25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71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98075b25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98075b25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04404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98075b25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98075b25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33415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98075b25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98075b25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91333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98075b25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98075b25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8694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e823bec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de823bec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17378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98075b25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98075b25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99220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43246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f29b9fb2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df29b9fb2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5558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9684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f98075b25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f98075b25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0883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2957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3888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8092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7908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8416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otus.ru</a:t>
            </a:r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C# Professional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381281" y="66261"/>
            <a:ext cx="8537432" cy="6168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Концепт</a:t>
            </a:r>
            <a:endParaRPr sz="3000" dirty="0"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51" y="625241"/>
            <a:ext cx="8114061" cy="4149436"/>
          </a:xfrm>
          <a:prstGeom prst="rect">
            <a:avLst/>
          </a:prstGeom>
          <a:noFill/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50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11088" y="85725"/>
            <a:ext cx="8520600" cy="5836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/>
              <a:t>Food Manager</a:t>
            </a:r>
            <a:endParaRPr sz="3000" dirty="0"/>
          </a:p>
        </p:txBody>
      </p:sp>
      <p:pic>
        <p:nvPicPr>
          <p:cNvPr id="5" name="Google Shape;129;p2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39" y="1103123"/>
            <a:ext cx="3714024" cy="3665220"/>
          </a:xfrm>
          <a:prstGeom prst="rect">
            <a:avLst/>
          </a:prstGeom>
          <a:noFill/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Google Shape;129;p23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136" y="1103123"/>
            <a:ext cx="4475017" cy="3665220"/>
          </a:xfrm>
          <a:prstGeom prst="rect">
            <a:avLst/>
          </a:prstGeom>
          <a:noFill/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53939" y="788320"/>
            <a:ext cx="10414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Deployment</a:t>
            </a:r>
            <a:r>
              <a:rPr lang="en-US" sz="1000" i="1" dirty="0"/>
              <a:t> </a:t>
            </a:r>
            <a:r>
              <a:rPr lang="en-US" sz="1000" dirty="0" smtClean="0"/>
              <a:t>:</a:t>
            </a:r>
            <a:endParaRPr lang="ru-RU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4325495" y="790400"/>
            <a:ext cx="840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Use cases:</a:t>
            </a:r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63251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27660" y="43444"/>
            <a:ext cx="8520600" cy="5760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/>
              <a:t>UserAuth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5" name="Google Shape;129;p2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" y="975360"/>
            <a:ext cx="4556760" cy="3726180"/>
          </a:xfrm>
          <a:prstGeom prst="rect">
            <a:avLst/>
          </a:prstGeom>
          <a:noFill/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6" name="Google Shape;129;p23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641" y="3265863"/>
            <a:ext cx="2042160" cy="1435677"/>
          </a:xfrm>
          <a:prstGeom prst="rect">
            <a:avLst/>
          </a:prstGeom>
          <a:noFill/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7" name="Google Shape;129;p23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641" y="975360"/>
            <a:ext cx="2811779" cy="1573253"/>
          </a:xfrm>
          <a:prstGeom prst="rect">
            <a:avLst/>
          </a:prstGeom>
          <a:noFill/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5392930" y="650151"/>
            <a:ext cx="840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Use cases:</a:t>
            </a:r>
            <a:endParaRPr lang="ru-RU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274320" y="650152"/>
            <a:ext cx="840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Classes:</a:t>
            </a:r>
            <a:endParaRPr lang="ru-RU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5392930" y="2904473"/>
            <a:ext cx="10154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Sequences:</a:t>
            </a:r>
            <a:endParaRPr lang="ru-RU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27660" y="43444"/>
            <a:ext cx="8520600" cy="5760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000" dirty="0" smtClean="0"/>
              <a:t>UserAuth: Web</a:t>
            </a:r>
            <a:endParaRPr sz="3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65" y="1453180"/>
            <a:ext cx="2409309" cy="204812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340" y="594101"/>
            <a:ext cx="5501640" cy="2174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ight Arrow 10"/>
          <p:cNvSpPr/>
          <p:nvPr/>
        </p:nvSpPr>
        <p:spPr>
          <a:xfrm>
            <a:off x="2743907" y="2386627"/>
            <a:ext cx="327660" cy="206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9453" y="2593110"/>
            <a:ext cx="5414329" cy="9576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9836" y="3501305"/>
            <a:ext cx="5512059" cy="7534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364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27660" y="43444"/>
            <a:ext cx="8520600" cy="5760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/>
              <a:t>FoodStorage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" y="927026"/>
            <a:ext cx="5346801" cy="312110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274320" y="650152"/>
            <a:ext cx="840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Classes:</a:t>
            </a:r>
            <a:endParaRPr lang="ru-RU" sz="1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75" y="1750522"/>
            <a:ext cx="3046326" cy="2297604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836920" y="1504301"/>
            <a:ext cx="840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Sequences:</a:t>
            </a:r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120586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27660" y="43444"/>
            <a:ext cx="8520600" cy="5760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000" dirty="0"/>
              <a:t>FoodStorage</a:t>
            </a:r>
            <a:r>
              <a:rPr lang="en-US" sz="3000" dirty="0" smtClean="0"/>
              <a:t>: Web</a:t>
            </a:r>
            <a:endParaRPr sz="3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00" y="716481"/>
            <a:ext cx="7940519" cy="23631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75" y="2190330"/>
            <a:ext cx="8147376" cy="25548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148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27660" y="43444"/>
            <a:ext cx="8520600" cy="5760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/>
              <a:t>FoodPlanner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68" y="955869"/>
            <a:ext cx="4029596" cy="391684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185" y="2775237"/>
            <a:ext cx="2374229" cy="209747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185" y="955869"/>
            <a:ext cx="2357784" cy="1396131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31568" y="709648"/>
            <a:ext cx="840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Classes:</a:t>
            </a:r>
            <a:endParaRPr lang="ru-RU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5171995" y="708008"/>
            <a:ext cx="840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Use cases:</a:t>
            </a:r>
            <a:endParaRPr lang="ru-RU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5171995" y="2529016"/>
            <a:ext cx="10154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Sequences:</a:t>
            </a:r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87729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27660" y="43444"/>
            <a:ext cx="8520600" cy="5760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/>
              <a:t>FoodPlanner: Web UI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360" y="1469666"/>
            <a:ext cx="4626829" cy="15730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2910" y="2602150"/>
            <a:ext cx="4685112" cy="16607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173" y="888338"/>
            <a:ext cx="2886440" cy="116265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7" name="Right Arrow 6"/>
          <p:cNvSpPr/>
          <p:nvPr/>
        </p:nvSpPr>
        <p:spPr>
          <a:xfrm>
            <a:off x="3331526" y="1685815"/>
            <a:ext cx="459921" cy="339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Down Arrow 7"/>
          <p:cNvSpPr/>
          <p:nvPr/>
        </p:nvSpPr>
        <p:spPr>
          <a:xfrm rot="5400000">
            <a:off x="3402110" y="3487861"/>
            <a:ext cx="399514" cy="6072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60" y="2319832"/>
            <a:ext cx="2688043" cy="264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1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27660" y="43444"/>
            <a:ext cx="8520600" cy="5760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/>
              <a:t>FoodSupplier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" y="857511"/>
            <a:ext cx="4163478" cy="396931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60118" y="611290"/>
            <a:ext cx="840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Classes:</a:t>
            </a:r>
            <a:endParaRPr lang="ru-RU" sz="1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521" y="2047460"/>
            <a:ext cx="2798629" cy="277936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5191168" y="1729750"/>
            <a:ext cx="9305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Sequences:</a:t>
            </a:r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407623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27660" y="43444"/>
            <a:ext cx="8520600" cy="5760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/>
              <a:t>FoodNotifier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" y="857511"/>
            <a:ext cx="7056121" cy="408098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60118" y="611290"/>
            <a:ext cx="840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Classes:</a:t>
            </a:r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309944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766725" y="1805199"/>
            <a:ext cx="7935300" cy="12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/>
              <a:t>Меня хорошо видно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&amp; слышно?</a:t>
            </a:r>
            <a:endParaRPr sz="4000"/>
          </a:p>
        </p:txBody>
      </p:sp>
      <p:pic>
        <p:nvPicPr>
          <p:cNvPr id="76" name="Google Shape;7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27660" y="43444"/>
            <a:ext cx="8520600" cy="5760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/>
              <a:t>FoodNotifier: WebUI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54" y="931104"/>
            <a:ext cx="4583606" cy="27143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280" y="1641652"/>
            <a:ext cx="3268980" cy="321683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114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dirty="0"/>
              <a:t>Выводы и планы по развитию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142" name="Google Shape;142;p25"/>
          <p:cNvGraphicFramePr/>
          <p:nvPr>
            <p:extLst>
              <p:ext uri="{D42A27DB-BD31-4B8C-83A1-F6EECF244321}">
                <p14:modId xmlns:p14="http://schemas.microsoft.com/office/powerpoint/2010/main" val="910751468"/>
              </p:ext>
            </p:extLst>
          </p:nvPr>
        </p:nvGraphicFramePr>
        <p:xfrm>
          <a:off x="952500" y="1544194"/>
          <a:ext cx="7239000" cy="1094964"/>
        </p:xfrm>
        <a:graphic>
          <a:graphicData uri="http://schemas.openxmlformats.org/drawingml/2006/table">
            <a:tbl>
              <a:tblPr>
                <a:noFill/>
                <a:tableStyleId>{E3A2926B-BBD1-4D76-BD43-8DFE8170059A}</a:tableStyleId>
              </a:tblPr>
              <a:tblGrid>
                <a:gridCol w="489425"/>
                <a:gridCol w="6749575"/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Реализовали</a:t>
                      </a:r>
                      <a:r>
                        <a:rPr lang="ru-RU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MVP</a:t>
                      </a:r>
                      <a:r>
                        <a:rPr lang="ru-RU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Прокачали</a:t>
                      </a:r>
                      <a:r>
                        <a:rPr lang="ru-RU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3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Scrum</a:t>
                      </a:r>
                      <a:r>
                        <a:rPr lang="en-US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навыки</a:t>
                      </a:r>
                      <a:r>
                        <a:rPr lang="en-US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ru-RU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работа в команде.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Покрыть приложение </a:t>
                      </a:r>
                      <a:r>
                        <a:rPr lang="en-US" sz="13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Unit-test,</a:t>
                      </a:r>
                      <a:r>
                        <a:rPr lang="en-US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доработки </a:t>
                      </a:r>
                      <a:r>
                        <a:rPr lang="en-US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frontend</a:t>
                      </a:r>
                      <a:r>
                        <a:rPr lang="ru-RU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-а</a:t>
                      </a:r>
                      <a:r>
                        <a:rPr lang="en-US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ru-RU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расширить функционал.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5" name="Google Shape;2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2837" y="330724"/>
            <a:ext cx="928431" cy="961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 dirty="0"/>
              <a:t>Спасибо за внимание!</a:t>
            </a:r>
            <a:r>
              <a:rPr lang="ru" sz="5000" b="0" dirty="0"/>
              <a:t/>
            </a:r>
            <a:br>
              <a:rPr lang="ru" sz="5000" b="0" dirty="0"/>
            </a:br>
            <a:endParaRPr sz="4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/>
          <p:nvPr/>
        </p:nvSpPr>
        <p:spPr>
          <a:xfrm>
            <a:off x="630000" y="2716325"/>
            <a:ext cx="1033800" cy="1983600"/>
          </a:xfrm>
          <a:prstGeom prst="rect">
            <a:avLst/>
          </a:prstGeom>
          <a:solidFill>
            <a:srgbClr val="013D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" name="Google Shape;83;p18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74" y="2963889"/>
            <a:ext cx="1488600" cy="1488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471125" y="476668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</a:t>
            </a:r>
            <a:r>
              <a:rPr lang="ru" sz="3000" dirty="0" smtClean="0"/>
              <a:t>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Тема: </a:t>
            </a:r>
            <a:r>
              <a:rPr lang="ru-RU" sz="3000" dirty="0" smtClean="0"/>
              <a:t>Автоматизация процесса заказа и контроля продуктов на кухне.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rgbClr val="02418B"/>
                </a:solidFill>
              </a:rPr>
              <a:t>Команда: </a:t>
            </a:r>
            <a:r>
              <a:rPr lang="en-US" dirty="0" smtClean="0">
                <a:solidFill>
                  <a:srgbClr val="02418B"/>
                </a:solidFill>
              </a:rPr>
              <a:t>CallbackCats</a:t>
            </a:r>
            <a:endParaRPr dirty="0">
              <a:solidFill>
                <a:srgbClr val="02418B"/>
              </a:solidFill>
            </a:endParaRPr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4"/>
          </p:nvPr>
        </p:nvSpPr>
        <p:spPr>
          <a:xfrm>
            <a:off x="3135425" y="3642672"/>
            <a:ext cx="5856300" cy="3992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/>
              <a:t>Участники: Артем, Юрий, Татьяна, Евгений, Николай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3135425" y="4226694"/>
            <a:ext cx="5047792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ru-RU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Репозиторий: </a:t>
            </a:r>
            <a:r>
              <a:rPr lang="en-US" sz="13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https://github.com/otusroom5/food-manager.git</a:t>
            </a:r>
            <a:endParaRPr lang="ru-RU"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/>
        </p:nvSpPr>
        <p:spPr>
          <a:xfrm>
            <a:off x="559075" y="342525"/>
            <a:ext cx="65181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92;p19"/>
          <p:cNvSpPr/>
          <p:nvPr/>
        </p:nvSpPr>
        <p:spPr>
          <a:xfrm>
            <a:off x="696923" y="1099674"/>
            <a:ext cx="2589300" cy="3837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проекта 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19"/>
          <p:cNvSpPr/>
          <p:nvPr/>
        </p:nvSpPr>
        <p:spPr>
          <a:xfrm>
            <a:off x="696923" y="1729587"/>
            <a:ext cx="2589300" cy="3837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9"/>
          <p:cNvSpPr/>
          <p:nvPr/>
        </p:nvSpPr>
        <p:spPr>
          <a:xfrm>
            <a:off x="696923" y="2369806"/>
            <a:ext cx="2589300" cy="3837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9"/>
          <p:cNvSpPr/>
          <p:nvPr/>
        </p:nvSpPr>
        <p:spPr>
          <a:xfrm>
            <a:off x="696923" y="3010040"/>
            <a:ext cx="2589300" cy="3837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9"/>
          <p:cNvSpPr/>
          <p:nvPr/>
        </p:nvSpPr>
        <p:spPr>
          <a:xfrm>
            <a:off x="696923" y="3608285"/>
            <a:ext cx="2589300" cy="3837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Схемы/архитектура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9"/>
          <p:cNvSpPr/>
          <p:nvPr/>
        </p:nvSpPr>
        <p:spPr>
          <a:xfrm>
            <a:off x="696923" y="4206531"/>
            <a:ext cx="2589300" cy="3837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8" name="Google Shape;98;p19"/>
          <p:cNvCxnSpPr>
            <a:stCxn id="92" idx="1"/>
            <a:endCxn id="93" idx="1"/>
          </p:cNvCxnSpPr>
          <p:nvPr/>
        </p:nvCxnSpPr>
        <p:spPr>
          <a:xfrm>
            <a:off x="696923" y="1291524"/>
            <a:ext cx="600" cy="630000"/>
          </a:xfrm>
          <a:prstGeom prst="curvedConnector3">
            <a:avLst>
              <a:gd name="adj1" fmla="val -39687500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9" name="Google Shape;99;p19"/>
          <p:cNvCxnSpPr>
            <a:stCxn id="93" idx="1"/>
            <a:endCxn id="94" idx="1"/>
          </p:cNvCxnSpPr>
          <p:nvPr/>
        </p:nvCxnSpPr>
        <p:spPr>
          <a:xfrm>
            <a:off x="696923" y="1921437"/>
            <a:ext cx="600" cy="640200"/>
          </a:xfrm>
          <a:prstGeom prst="curvedConnector3">
            <a:avLst>
              <a:gd name="adj1" fmla="val -39687500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0" name="Google Shape;100;p19"/>
          <p:cNvCxnSpPr>
            <a:stCxn id="94" idx="1"/>
            <a:endCxn id="95" idx="1"/>
          </p:cNvCxnSpPr>
          <p:nvPr/>
        </p:nvCxnSpPr>
        <p:spPr>
          <a:xfrm>
            <a:off x="696923" y="2561656"/>
            <a:ext cx="600" cy="640200"/>
          </a:xfrm>
          <a:prstGeom prst="curvedConnector3">
            <a:avLst>
              <a:gd name="adj1" fmla="val -39687500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1" name="Google Shape;101;p19"/>
          <p:cNvCxnSpPr/>
          <p:nvPr/>
        </p:nvCxnSpPr>
        <p:spPr>
          <a:xfrm>
            <a:off x="696923" y="3232828"/>
            <a:ext cx="600" cy="640200"/>
          </a:xfrm>
          <a:prstGeom prst="curvedConnector3">
            <a:avLst>
              <a:gd name="adj1" fmla="val -39687500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2" name="Google Shape;102;p19"/>
          <p:cNvCxnSpPr/>
          <p:nvPr/>
        </p:nvCxnSpPr>
        <p:spPr>
          <a:xfrm>
            <a:off x="696923" y="3903996"/>
            <a:ext cx="600" cy="640200"/>
          </a:xfrm>
          <a:prstGeom prst="curvedConnector3">
            <a:avLst>
              <a:gd name="adj1" fmla="val -39687500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/>
        </p:nvSpPr>
        <p:spPr>
          <a:xfrm>
            <a:off x="494775" y="455606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Цели проекта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08" name="Google Shape;108;p20"/>
          <p:cNvGraphicFramePr/>
          <p:nvPr>
            <p:extLst>
              <p:ext uri="{D42A27DB-BD31-4B8C-83A1-F6EECF244321}">
                <p14:modId xmlns:p14="http://schemas.microsoft.com/office/powerpoint/2010/main" val="1229381934"/>
              </p:ext>
            </p:extLst>
          </p:nvPr>
        </p:nvGraphicFramePr>
        <p:xfrm>
          <a:off x="952500" y="2058925"/>
          <a:ext cx="7239000" cy="1958220"/>
        </p:xfrm>
        <a:graphic>
          <a:graphicData uri="http://schemas.openxmlformats.org/drawingml/2006/table">
            <a:tbl>
              <a:tblPr>
                <a:noFill/>
                <a:tableStyleId>{E3A2926B-BBD1-4D76-BD43-8DFE8170059A}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dirty="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Научиться создавать</a:t>
                      </a:r>
                      <a:r>
                        <a:rPr lang="ru-RU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решение на основе микросервисной архитектуры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Освоить шаблоны</a:t>
                      </a:r>
                      <a:r>
                        <a:rPr lang="en-US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ru-RU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архитектуры и асинхронный подход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Настройка и конфигурирование</a:t>
                      </a:r>
                      <a:r>
                        <a:rPr lang="ru-RU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брокера</a:t>
                      </a:r>
                      <a:r>
                        <a:rPr lang="ru-RU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сообщений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Конфигурирование проектов</a:t>
                      </a:r>
                      <a:r>
                        <a:rPr lang="ru-RU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с нуля: аутентификация, авторизация, логгирование,</a:t>
                      </a:r>
                      <a:r>
                        <a:rPr lang="en-US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Docker, DI.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5" name="Google Shape;21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7645" y="365553"/>
            <a:ext cx="1020417" cy="10551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774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планировалось</a:t>
            </a:r>
            <a:endParaRPr sz="3000" dirty="0"/>
          </a:p>
        </p:txBody>
      </p:sp>
      <p:graphicFrame>
        <p:nvGraphicFramePr>
          <p:cNvPr id="115" name="Google Shape;115;p21"/>
          <p:cNvGraphicFramePr/>
          <p:nvPr>
            <p:extLst>
              <p:ext uri="{D42A27DB-BD31-4B8C-83A1-F6EECF244321}">
                <p14:modId xmlns:p14="http://schemas.microsoft.com/office/powerpoint/2010/main" val="2122671155"/>
              </p:ext>
            </p:extLst>
          </p:nvPr>
        </p:nvGraphicFramePr>
        <p:xfrm>
          <a:off x="952500" y="1544194"/>
          <a:ext cx="7239000" cy="1550640"/>
        </p:xfrm>
        <a:graphic>
          <a:graphicData uri="http://schemas.openxmlformats.org/drawingml/2006/table">
            <a:tbl>
              <a:tblPr>
                <a:noFill/>
                <a:tableStyleId>{E3A2926B-BBD1-4D76-BD43-8DFE8170059A}</a:tableStyleId>
              </a:tblPr>
              <a:tblGrid>
                <a:gridCol w="489425"/>
                <a:gridCol w="6749575"/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Создание приложения</a:t>
                      </a:r>
                      <a:r>
                        <a:rPr lang="ru-RU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 микросервисной архитектуре.</a:t>
                      </a:r>
                      <a:endParaRPr lang="ru-RU" sz="1300" dirty="0" smtClean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Использования</a:t>
                      </a:r>
                      <a:r>
                        <a:rPr lang="ru-RU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шаблонов проектирования, а также разные архитектурные подходы.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Использование</a:t>
                      </a:r>
                      <a:r>
                        <a:rPr lang="ru-RU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асинхронного подхода</a:t>
                      </a:r>
                      <a:r>
                        <a:rPr lang="en-US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,</a:t>
                      </a:r>
                      <a:r>
                        <a:rPr lang="ru-RU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а также использование </a:t>
                      </a:r>
                      <a:r>
                        <a:rPr lang="en-US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RabbitMq,</a:t>
                      </a:r>
                      <a:r>
                        <a:rPr lang="ru-RU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как брокера сообщений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5" name="Google Shape;193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34475" y="330724"/>
            <a:ext cx="1098100" cy="10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Используемые технологии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122" name="Google Shape;122;p22"/>
          <p:cNvGraphicFramePr/>
          <p:nvPr>
            <p:extLst>
              <p:ext uri="{D42A27DB-BD31-4B8C-83A1-F6EECF244321}">
                <p14:modId xmlns:p14="http://schemas.microsoft.com/office/powerpoint/2010/main" val="2532393469"/>
              </p:ext>
            </p:extLst>
          </p:nvPr>
        </p:nvGraphicFramePr>
        <p:xfrm>
          <a:off x="952500" y="1544194"/>
          <a:ext cx="7239000" cy="1638270"/>
        </p:xfrm>
        <a:graphic>
          <a:graphicData uri="http://schemas.openxmlformats.org/drawingml/2006/table">
            <a:tbl>
              <a:tblPr>
                <a:noFill/>
                <a:tableStyleId>{E3A2926B-BBD1-4D76-BD43-8DFE8170059A}</a:tableStyleId>
              </a:tblPr>
              <a:tblGrid>
                <a:gridCol w="489425"/>
                <a:gridCol w="6749575"/>
              </a:tblGrid>
              <a:tr h="4084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Roboto"/>
                        </a:rPr>
                        <a:t>Web Api, Linq, Threading, Async/Await, Parallel, MVC,</a:t>
                      </a:r>
                      <a:r>
                        <a:rPr lang="ru-RU" sz="14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Roboto"/>
                        </a:rPr>
                        <a:t> </a:t>
                      </a:r>
                      <a:endParaRPr lang="en-US" sz="1400" b="0" i="0" u="none" strike="noStrike" cap="none" dirty="0" smtClean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Serilog, REST Api, MediatR, Swagger, AutoMapper, TelegramBot,</a:t>
                      </a:r>
                      <a:r>
                        <a:rPr lang="en-US" sz="1400" b="0" i="0" u="none" strike="noStrike" cap="none" baseline="0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MimeKit,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baseline="0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Google.Apis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Roboto"/>
                        </a:rPr>
                        <a:t>RabbitMq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 smtClean="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lang="ru" sz="1300" b="1" dirty="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Entity Framework, Postgres, Docker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6" name="Google Shape;239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67755" y="330724"/>
            <a:ext cx="1133345" cy="10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 smtClean="0"/>
              <a:t>Используемые шаблоны 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122" name="Google Shape;122;p22"/>
          <p:cNvGraphicFramePr/>
          <p:nvPr>
            <p:extLst>
              <p:ext uri="{D42A27DB-BD31-4B8C-83A1-F6EECF244321}">
                <p14:modId xmlns:p14="http://schemas.microsoft.com/office/powerpoint/2010/main" val="1540540459"/>
              </p:ext>
            </p:extLst>
          </p:nvPr>
        </p:nvGraphicFramePr>
        <p:xfrm>
          <a:off x="952500" y="1544194"/>
          <a:ext cx="7239000" cy="1173459"/>
        </p:xfrm>
        <a:graphic>
          <a:graphicData uri="http://schemas.openxmlformats.org/drawingml/2006/table">
            <a:tbl>
              <a:tblPr>
                <a:noFill/>
                <a:tableStyleId>{E3A2926B-BBD1-4D76-BD43-8DFE8170059A}</a:tableStyleId>
              </a:tblPr>
              <a:tblGrid>
                <a:gridCol w="489425"/>
                <a:gridCol w="6749575"/>
              </a:tblGrid>
              <a:tr h="4084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Roboto"/>
                        </a:rPr>
                        <a:t>Builder,</a:t>
                      </a:r>
                      <a:r>
                        <a:rPr lang="en-US" sz="1400" b="0" i="0" u="none" strike="noStrike" cap="none" baseline="0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Roboto"/>
                        </a:rPr>
                        <a:t> Mediator, Gateway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baseline="0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Roboto"/>
                        </a:rPr>
                        <a:t>UnitOfWork, Repository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 smtClean="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lang="ru" sz="1300" b="1" dirty="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Observer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6" name="Google Shape;239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67755" y="330724"/>
            <a:ext cx="1133345" cy="109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980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pic>
        <p:nvPicPr>
          <p:cNvPr id="129" name="Google Shape;129;p23"/>
          <p:cNvPicPr preferRelativeResize="0"/>
          <p:nvPr/>
        </p:nvPicPr>
        <p:blipFill rotWithShape="1">
          <a:blip r:embed="rId3">
            <a:alphaModFix/>
          </a:blip>
          <a:srcRect l="24132" t="28362" r="21540" b="5830"/>
          <a:stretch/>
        </p:blipFill>
        <p:spPr>
          <a:xfrm>
            <a:off x="5181950" y="1264350"/>
            <a:ext cx="3602048" cy="290809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/>
          <p:nvPr/>
        </p:nvSpPr>
        <p:spPr>
          <a:xfrm>
            <a:off x="668525" y="1043940"/>
            <a:ext cx="3921600" cy="3654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Система контроля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 отслеживания состояния продуктов на кухне, с последующим оповещением.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С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истема аутентификации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 авторизации.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-US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Web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портал</a:t>
            </a:r>
            <a:r>
              <a:rPr lang="en-US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ru-RU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 панелью управления для разных ролей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(повар, администратор, менеджер).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Система генерации отчетов по требованию или событиям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с последующей рассылкой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457200" lvl="0" indent="-317500">
              <a:buSzPts val="1400"/>
              <a:buFont typeface="Roboto"/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Сервис получения цен продуктов из внешних источников.</a:t>
            </a:r>
          </a:p>
          <a:p>
            <a:pPr marL="457200" lvl="0" indent="-317500">
              <a:buSzPts val="1400"/>
              <a:buFont typeface="Roboto"/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Система оповещения через 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Telegram,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 электронную почту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1008</TotalTime>
  <Words>346</Words>
  <Application>Microsoft Office PowerPoint</Application>
  <PresentationFormat>On-screen Show (16:9)</PresentationFormat>
  <Paragraphs>88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Roboto</vt:lpstr>
      <vt:lpstr>Arial</vt:lpstr>
      <vt:lpstr>Courier New</vt:lpstr>
      <vt:lpstr>Светлая тема</vt:lpstr>
      <vt:lpstr>C# Professional </vt:lpstr>
      <vt:lpstr>Меня хорошо видно &amp; слышно?</vt:lpstr>
      <vt:lpstr>Защита проекта Тема: Автоматизация процесса заказа и контроля продуктов на кухне.   </vt:lpstr>
      <vt:lpstr>PowerPoint Presentation</vt:lpstr>
      <vt:lpstr>PowerPoint Presentation</vt:lpstr>
      <vt:lpstr>Что планировалось</vt:lpstr>
      <vt:lpstr>Используемые технологии </vt:lpstr>
      <vt:lpstr>Используемые шаблоны  </vt:lpstr>
      <vt:lpstr>Что получилось</vt:lpstr>
      <vt:lpstr>Концепт</vt:lpstr>
      <vt:lpstr>Food Manager</vt:lpstr>
      <vt:lpstr>UserAuth </vt:lpstr>
      <vt:lpstr>UserAuth: Web</vt:lpstr>
      <vt:lpstr>FoodStorage </vt:lpstr>
      <vt:lpstr>FoodStorage: Web</vt:lpstr>
      <vt:lpstr>FoodPlanner </vt:lpstr>
      <vt:lpstr>FoodPlanner: Web UI </vt:lpstr>
      <vt:lpstr>FoodSupplier </vt:lpstr>
      <vt:lpstr>FoodNotifier </vt:lpstr>
      <vt:lpstr>FoodNotifier: WebUI </vt:lpstr>
      <vt:lpstr>Выводы и планы по развитию </vt:lpstr>
      <vt:lpstr>Спасибо за внимание!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Professional </dc:title>
  <cp:lastModifiedBy>heathk1iff</cp:lastModifiedBy>
  <cp:revision>61</cp:revision>
  <dcterms:modified xsi:type="dcterms:W3CDTF">2024-07-15T19:47:11Z</dcterms:modified>
</cp:coreProperties>
</file>